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73037-E1F6-46D9-A13E-170ECDBF9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1898BCD-771E-4177-AFB8-695D14E00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C16E30-30F5-40CB-868E-966D0E8B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B8374B-D2F4-438E-B2E9-5A9E8633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4C7229-3BC9-4656-84E2-65F0D1A3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6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CD92A-3836-4BC5-B519-C2B34F0B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86186-3C3D-4972-A736-7F04E849C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370039-C056-4BBC-894E-D892F4B7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28CEEA-031E-45FD-BC39-37AAB62E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BB8A4-5E9A-43E6-BA55-713D081A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DDEB79-786C-4ADD-8BD5-30C67A7E1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F22BB9-3EAB-4078-9C51-A2FFF693C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B454C0-A54D-42AB-A055-6BCF8A5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81A874-F965-47C7-AF9E-AFFE1CDD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0EABE4-B14E-4504-A94C-AA1872C1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4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508E7-F8BB-4ED0-8093-E8D437D8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F2AD5B-BC14-439A-B856-9BC2A63C5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073901-5231-4F9B-8710-2E0875E8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1F0D30-1BE7-496D-9440-172B7E84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18A5B8-8A1B-456B-8310-C0698FF4B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7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43ADCA-3592-4831-94E4-3082F59D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849474-808F-4E3C-B2E1-FEB2146FC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4C6BF7-F049-4537-A78A-F1BA840D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3DF630-66DA-4F30-94AD-07641AD4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B62C54-DAFB-4DDB-872B-A9BED57E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23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FB464-6D49-4A02-AEEC-CE81CCE4D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4E0228-47CD-4A4D-9D3D-FDB866BAF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1C1267-5518-4F93-9026-5E0D6C693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69F1E4-FCFB-495B-B301-EE74E88F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4D3408-6C23-48A7-B413-1AE0EFB5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A8DBCA-0D3D-4AF0-9FD2-871790A2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4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D19CC-B647-4BCA-9B38-5C10CC3C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BAF0FD-5005-44A0-A10E-15C5BDDFD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38AC3E-107C-4287-AE73-B59954FC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8C0907-6257-4135-8B29-DC44832B7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9F7AEB-10DD-4DC5-A28F-2DAE39AE3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CCF7919-5EE5-4391-A486-E8284607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4DBB1B-5E30-4B5C-BEF8-5A568715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4BE371-39EA-4FDD-9B51-9F68A66C6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1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4FE0A-E3C9-43CF-8E1B-78C099C2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DBBBBFA-7469-4B32-97E3-272CF1D1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7ADB26-A5B3-43AD-A326-86B6B064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EF672F-0A72-4519-BE49-19A590DD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29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6D2BB9-736F-4BA8-99D3-C4B897E06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1FAD25-84BB-4E9E-A529-257446FF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1D88A2-B38D-4373-AA86-2B6EF697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5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2FCD5-766A-4F9D-A6CE-14A44A47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BB5FF7-3A34-406E-B69C-6C8EF4C4C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FE22466-CE5B-4520-AC1E-D36309BD5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DBD7E9-4115-4160-9FDD-82321D54D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BCB287-D4CE-4385-A562-5D9BA0BF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3E816F-01C2-4F6F-8FA1-5076B41F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743F8-744D-4A44-854A-52A7EA6D2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8EC5A8-E22F-4B36-BBE2-A4E85EA27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4C694B-85C0-4723-AE49-B37C5098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80A842-827F-41F5-AB0F-8C3FDC5B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E4D2D0-14C7-45B4-A8CF-1137E1069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8A82A2-C146-45C3-85A3-2CE81F02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4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6218A-3E07-47C6-B6AE-1E75427CB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9FABF8-B2B3-4C04-A177-59D6F0826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FE41B9-776E-4C6A-9C3B-05A606560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C357-61D4-46FC-A13A-401B9FD8FE33}" type="datetimeFigureOut">
              <a:rPr lang="ru-RU" smtClean="0"/>
              <a:t>06.01.2025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25CD61-91BA-4082-A862-96A4E8B6E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7F6F37-EBCC-43CF-8AD6-DE8778CDBD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1D9D3-4456-41DE-BFD8-3CDC877386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2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8DB931-FD23-4845-B1E3-E32D1BD67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78433"/>
            <a:ext cx="9144000" cy="4556541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r>
              <a:rPr lang="uk-UA" sz="4800" dirty="0">
                <a:solidFill>
                  <a:schemeClr val="bg1"/>
                </a:solidFill>
              </a:rPr>
              <a:t>Роль практичного психолога у співпраці дітей , учителів та батьків. Як ефективно вирішувати конфлікти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1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7B26F-1644-4F20-AB0F-88C01BD0B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31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uk-UA" b="1" i="1" dirty="0">
                <a:solidFill>
                  <a:schemeClr val="bg1"/>
                </a:solidFill>
              </a:rPr>
              <a:t>Робота з дітьми:</a:t>
            </a:r>
            <a:br>
              <a:rPr lang="uk-UA" b="1" i="1" dirty="0">
                <a:solidFill>
                  <a:schemeClr val="bg1"/>
                </a:solidFill>
              </a:rPr>
            </a:br>
            <a:endParaRPr lang="uk-UA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683D86-448C-489F-BFA1-351E75492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49696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u="sng" dirty="0">
                <a:solidFill>
                  <a:schemeClr val="bg1"/>
                </a:solidFill>
              </a:rPr>
              <a:t>Діагностика: </a:t>
            </a:r>
            <a:r>
              <a:rPr lang="uk-UA" dirty="0">
                <a:solidFill>
                  <a:schemeClr val="bg1"/>
                </a:solidFill>
              </a:rPr>
              <a:t>проводить різноманітні тести та вправи, щоб виявити індивідуальні особливості дитини, її сильні сторони та потенційні труднощі.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Корекція:</a:t>
            </a:r>
            <a:r>
              <a:rPr lang="uk-UA" dirty="0">
                <a:solidFill>
                  <a:schemeClr val="bg1"/>
                </a:solidFill>
              </a:rPr>
              <a:t> допомагає дітям подолати труднощі у навчанні, спілкуванні, адаптації до шкільного життя. Застосовує різні методики та техніка для розвитку пізнавальних процесів, емоційної сфери, соціальних навичок.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Профілактика: </a:t>
            </a:r>
            <a:r>
              <a:rPr lang="uk-UA" dirty="0">
                <a:solidFill>
                  <a:schemeClr val="bg1"/>
                </a:solidFill>
              </a:rPr>
              <a:t>проводить тренінги та заняття, спрямовані на профілактику шкільних фобій, агресії, стресу, формування позитивного ставлення до навчання.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Консультування: </a:t>
            </a:r>
            <a:r>
              <a:rPr lang="uk-UA" dirty="0">
                <a:solidFill>
                  <a:schemeClr val="bg1"/>
                </a:solidFill>
              </a:rPr>
              <a:t>надає індивідуальні консультації дітям, допомагаючи їм розібратися в своїх почуттях, думках, проблемах.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88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878C4-D6B5-404E-BA80-23A608A3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073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uk-UA" b="1" dirty="0">
                <a:solidFill>
                  <a:schemeClr val="bg1"/>
                </a:solidFill>
              </a:rPr>
              <a:t>Робота з учителями: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DF549A-CA48-4F90-9F59-A21124E79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5"/>
            <a:ext cx="10515600" cy="536211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u="sng" dirty="0">
                <a:solidFill>
                  <a:schemeClr val="bg1"/>
                </a:solidFill>
              </a:rPr>
              <a:t>Консультування:</a:t>
            </a:r>
            <a:r>
              <a:rPr lang="uk-UA" dirty="0">
                <a:solidFill>
                  <a:schemeClr val="bg1"/>
                </a:solidFill>
              </a:rPr>
              <a:t> надає психологічну підтримку вчителям, допомагає їм справлятися зі стресом, вигоранням, міжособистісними конфліктами.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Тренінги:</a:t>
            </a:r>
            <a:r>
              <a:rPr lang="uk-UA" dirty="0">
                <a:solidFill>
                  <a:schemeClr val="bg1"/>
                </a:solidFill>
              </a:rPr>
              <a:t> проводить тренінги з педагогічної психології, ефективних методів навчання, комунікації з дітьми та батьками.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Розробка програм: </a:t>
            </a:r>
            <a:r>
              <a:rPr lang="uk-UA" dirty="0">
                <a:solidFill>
                  <a:schemeClr val="bg1"/>
                </a:solidFill>
              </a:rPr>
              <a:t>розробляє та впроваджує психологічні програми, спрямовані на створення позитивного психологічного клімату в класі.</a:t>
            </a:r>
          </a:p>
          <a:p>
            <a:pPr marL="0" indent="0" algn="just">
              <a:buNone/>
            </a:pPr>
            <a:r>
              <a:rPr lang="uk-UA" u="sng" dirty="0">
                <a:solidFill>
                  <a:schemeClr val="bg1"/>
                </a:solidFill>
              </a:rPr>
              <a:t>Чому вчителі потребують психологічної підтримки?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Високий рівень стресу: постійна взаємодія з великою кількістю дітей, батьків, адміністрації, високі вимоги до результатів роботи можуть призводити до емоційного вигорання.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Емоційне навантаження: вчителі часто стикаються з різними емоційними станами дітей: від радості до агресії. Це вимагає від них високого рівня емоційної стійкості.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Професійні виклики: постійні зміни в освітній системі, нові методики, технології вимагають від вчителів постійного професійного розвитку, що може бути джерелом додаткового стресу.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Міжособистісні конфлікти: конфлікти з колегами, батьками, учнями можуть негативно впливати на психологічний стан вчителя.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52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DA3CC0-5AF8-4765-8C2A-85EEEEC1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461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>
                <a:solidFill>
                  <a:schemeClr val="bg1"/>
                </a:solidFill>
              </a:rPr>
              <a:t>Робота з батьками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FC31B7-01AF-42A2-8EA7-946A20877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530326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u="sng" dirty="0">
                <a:solidFill>
                  <a:schemeClr val="bg1"/>
                </a:solidFill>
              </a:rPr>
              <a:t>Консультування:</a:t>
            </a:r>
            <a:r>
              <a:rPr lang="uk-UA" dirty="0">
                <a:solidFill>
                  <a:schemeClr val="bg1"/>
                </a:solidFill>
              </a:rPr>
              <a:t> надає консультації батькам з питань виховання дітей, допомагає їм зрозуміти особливості розвитку дитини, побудувати ефективну взаємодію з нею.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Тренінги: </a:t>
            </a:r>
            <a:r>
              <a:rPr lang="uk-UA" dirty="0">
                <a:solidFill>
                  <a:schemeClr val="bg1"/>
                </a:solidFill>
              </a:rPr>
              <a:t>проводить тренінги для батьків, присвячені різним аспектам виховання: дисципліна, мотивація, розвиток творчих здібностей тощо.</a:t>
            </a:r>
          </a:p>
          <a:p>
            <a:pPr algn="just"/>
            <a:r>
              <a:rPr lang="uk-UA" u="sng" dirty="0">
                <a:solidFill>
                  <a:schemeClr val="bg1"/>
                </a:solidFill>
              </a:rPr>
              <a:t>Співпраця:</a:t>
            </a:r>
            <a:r>
              <a:rPr lang="uk-UA" dirty="0">
                <a:solidFill>
                  <a:schemeClr val="bg1"/>
                </a:solidFill>
              </a:rPr>
              <a:t> співпрацює з батьками для створення єдиного освітнього простору, де інтереси дитини є пріоритетними.</a:t>
            </a:r>
          </a:p>
          <a:p>
            <a:pPr marL="0" indent="0" algn="just">
              <a:buNone/>
            </a:pPr>
            <a:r>
              <a:rPr lang="uk-UA" u="sng" dirty="0">
                <a:solidFill>
                  <a:schemeClr val="bg1"/>
                </a:solidFill>
              </a:rPr>
              <a:t>Теми, які можуть обговорюватися на консультаціях: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Виховання: ефективні методи виховання, постановка меж, мотивація дитини.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Спілкування: налагодження довірливих відносин з дитиною, активне слухання, вираження емоцій.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Проблеми поведінки: агресія, неслухняність, гіперактивність, сором'язливість.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Навчання: труднощі в навчанні, мотивація до навчання, підготовка до іспитів.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Особливості розвитку: розвиток мови, пізнавальні процеси, емоційний розвиток.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Сімейні відносини: конфлікти в сім'ї, розлучення, адаптація до нових умов життя.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413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 Робота з дітьми: </vt:lpstr>
      <vt:lpstr> Робота з учителями: </vt:lpstr>
      <vt:lpstr> Робота з батьками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6</cp:revision>
  <dcterms:created xsi:type="dcterms:W3CDTF">2025-01-02T11:51:25Z</dcterms:created>
  <dcterms:modified xsi:type="dcterms:W3CDTF">2025-01-06T08:08:37Z</dcterms:modified>
</cp:coreProperties>
</file>